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 id="2147483708" r:id="rId3"/>
    <p:sldMasterId id="2147483720" r:id="rId4"/>
    <p:sldMasterId id="2147483737" r:id="rId5"/>
    <p:sldMasterId id="2147483754" r:id="rId6"/>
    <p:sldMasterId id="2147483766" r:id="rId7"/>
  </p:sldMasterIdLst>
  <p:sldIdLst>
    <p:sldId id="256" r:id="rId8"/>
    <p:sldId id="257" r:id="rId9"/>
    <p:sldId id="258" r:id="rId10"/>
    <p:sldId id="259" r:id="rId11"/>
    <p:sldId id="260" r:id="rId12"/>
    <p:sldId id="26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12141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95804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91270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4068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26832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61137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08762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273988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52756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634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62356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864628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954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915292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B98AC-FAB6-4084-97B4-1D0C34B21804}" type="datetimeFigureOut">
              <a:rPr lang="en-ZA" smtClean="0"/>
              <a:t>2017/10/15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71931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3B98AC-FAB6-4084-97B4-1D0C34B21804}" type="datetimeFigureOut">
              <a:rPr lang="en-ZA" smtClean="0"/>
              <a:t>2017/10/15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151488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93B98AC-FAB6-4084-97B4-1D0C34B21804}" type="datetimeFigureOut">
              <a:rPr lang="en-ZA" smtClean="0"/>
              <a:t>2017/10/15</a:t>
            </a:fld>
            <a:endParaRPr lang="en-Z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ZA"/>
          </a:p>
        </p:txBody>
      </p:sp>
      <p:sp>
        <p:nvSpPr>
          <p:cNvPr id="9" name="Slide Number Placeholder 8"/>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210014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Z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37296C6-CAC2-461E-8469-224DB0431F80}" type="slidenum">
              <a:rPr lang="en-ZA" smtClean="0"/>
              <a:t>‹#›</a:t>
            </a:fld>
            <a:endParaRPr lang="en-ZA"/>
          </a:p>
        </p:txBody>
      </p:sp>
    </p:spTree>
    <p:extLst>
      <p:ext uri="{BB962C8B-B14F-4D97-AF65-F5344CB8AC3E}">
        <p14:creationId xmlns:p14="http://schemas.microsoft.com/office/powerpoint/2010/main" val="855698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798337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99337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436282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ZA"/>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37296C6-CAC2-461E-8469-224DB0431F80}" type="slidenum">
              <a:rPr lang="en-ZA" smtClean="0"/>
              <a:t>‹#›</a:t>
            </a:fld>
            <a:endParaRPr lang="en-ZA"/>
          </a:p>
        </p:txBody>
      </p:sp>
    </p:spTree>
    <p:extLst>
      <p:ext uri="{BB962C8B-B14F-4D97-AF65-F5344CB8AC3E}">
        <p14:creationId xmlns:p14="http://schemas.microsoft.com/office/powerpoint/2010/main" val="75619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400284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10558300" y="5956137"/>
            <a:ext cx="1052508" cy="365125"/>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616186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Z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37296C6-CAC2-461E-8469-224DB0431F80}" type="slidenum">
              <a:rPr lang="en-ZA" smtClean="0"/>
              <a:t>‹#›</a:t>
            </a:fld>
            <a:endParaRPr lang="en-ZA"/>
          </a:p>
        </p:txBody>
      </p:sp>
    </p:spTree>
    <p:extLst>
      <p:ext uri="{BB962C8B-B14F-4D97-AF65-F5344CB8AC3E}">
        <p14:creationId xmlns:p14="http://schemas.microsoft.com/office/powerpoint/2010/main" val="2760960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242955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B98AC-FAB6-4084-97B4-1D0C34B21804}" type="datetimeFigureOut">
              <a:rPr lang="en-ZA" smtClean="0"/>
              <a:t>2017/10/15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117426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3B98AC-FAB6-4084-97B4-1D0C34B21804}" type="datetimeFigureOut">
              <a:rPr lang="en-ZA" smtClean="0"/>
              <a:t>2017/10/15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092104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B98AC-FAB6-4084-97B4-1D0C34B21804}" type="datetimeFigureOut">
              <a:rPr lang="en-ZA" smtClean="0"/>
              <a:t>2017/10/15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874970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Z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37296C6-CAC2-461E-8469-224DB0431F80}" type="slidenum">
              <a:rPr lang="en-ZA" smtClean="0"/>
              <a:t>‹#›</a:t>
            </a:fld>
            <a:endParaRPr lang="en-ZA"/>
          </a:p>
        </p:txBody>
      </p:sp>
    </p:spTree>
    <p:extLst>
      <p:ext uri="{BB962C8B-B14F-4D97-AF65-F5344CB8AC3E}">
        <p14:creationId xmlns:p14="http://schemas.microsoft.com/office/powerpoint/2010/main" val="3145254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858061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840228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a:xfrm>
            <a:off x="774923" y="5951811"/>
            <a:ext cx="7896279" cy="365125"/>
          </a:xfrm>
        </p:spPr>
        <p:txBody>
          <a:bodyPr/>
          <a:lstStyle/>
          <a:p>
            <a:endParaRPr lang="en-ZA"/>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37296C6-CAC2-461E-8469-224DB0431F80}" type="slidenum">
              <a:rPr lang="en-ZA" smtClean="0"/>
              <a:t>‹#›</a:t>
            </a:fld>
            <a:endParaRPr lang="en-ZA"/>
          </a:p>
        </p:txBody>
      </p:sp>
    </p:spTree>
    <p:extLst>
      <p:ext uri="{BB962C8B-B14F-4D97-AF65-F5344CB8AC3E}">
        <p14:creationId xmlns:p14="http://schemas.microsoft.com/office/powerpoint/2010/main" val="402087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424508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046956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535929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116287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940743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B98AC-FAB6-4084-97B4-1D0C34B21804}" type="datetimeFigureOut">
              <a:rPr lang="en-ZA" smtClean="0"/>
              <a:t>2017/10/15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741371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3B98AC-FAB6-4084-97B4-1D0C34B21804}" type="datetimeFigureOut">
              <a:rPr lang="en-ZA" smtClean="0"/>
              <a:t>2017/10/15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579445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B98AC-FAB6-4084-97B4-1D0C34B21804}" type="datetimeFigureOut">
              <a:rPr lang="en-ZA" smtClean="0"/>
              <a:t>2017/10/15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306901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8965059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407312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1121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B98AC-FAB6-4084-97B4-1D0C34B21804}" type="datetimeFigureOut">
              <a:rPr lang="en-ZA" smtClean="0"/>
              <a:t>2017/10/15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443682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36036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766640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7735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1108167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321503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129137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021913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814896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287538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55286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2041610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B98AC-FAB6-4084-97B4-1D0C34B21804}" type="datetimeFigureOut">
              <a:rPr lang="en-ZA" smtClean="0"/>
              <a:t>2017/10/15</a:t>
            </a:fld>
            <a:endParaRPr lang="en-ZA"/>
          </a:p>
        </p:txBody>
      </p:sp>
      <p:sp>
        <p:nvSpPr>
          <p:cNvPr id="8" name="Footer Placeholder 7"/>
          <p:cNvSpPr>
            <a:spLocks noGrp="1"/>
          </p:cNvSpPr>
          <p:nvPr>
            <p:ph type="ftr" sz="quarter" idx="11"/>
          </p:nvPr>
        </p:nvSpPr>
        <p:spPr/>
        <p:txBody>
          <a:bodyPr/>
          <a:lstStyle/>
          <a:p>
            <a:endParaRPr lang="en-Z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8241013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3B98AC-FAB6-4084-97B4-1D0C34B21804}" type="datetimeFigureOut">
              <a:rPr lang="en-ZA" smtClean="0"/>
              <a:t>2017/10/15</a:t>
            </a:fld>
            <a:endParaRPr lang="en-ZA"/>
          </a:p>
        </p:txBody>
      </p:sp>
      <p:sp>
        <p:nvSpPr>
          <p:cNvPr id="4" name="Footer Placeholder 3"/>
          <p:cNvSpPr>
            <a:spLocks noGrp="1"/>
          </p:cNvSpPr>
          <p:nvPr>
            <p:ph type="ftr" sz="quarter" idx="11"/>
          </p:nvPr>
        </p:nvSpPr>
        <p:spPr/>
        <p:txBody>
          <a:bodyPr/>
          <a:lstStyle/>
          <a:p>
            <a:endParaRPr lang="en-Z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699578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B98AC-FAB6-4084-97B4-1D0C34B21804}" type="datetimeFigureOut">
              <a:rPr lang="en-ZA" smtClean="0"/>
              <a:t>2017/10/15</a:t>
            </a:fld>
            <a:endParaRPr lang="en-ZA"/>
          </a:p>
        </p:txBody>
      </p:sp>
      <p:sp>
        <p:nvSpPr>
          <p:cNvPr id="3" name="Footer Placeholder 2"/>
          <p:cNvSpPr>
            <a:spLocks noGrp="1"/>
          </p:cNvSpPr>
          <p:nvPr>
            <p:ph type="ftr" sz="quarter" idx="11"/>
          </p:nvPr>
        </p:nvSpPr>
        <p:spPr/>
        <p:txBody>
          <a:bodyPr/>
          <a:lstStyle/>
          <a:p>
            <a:endParaRPr lang="en-Z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933724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954916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972861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389281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7296C6-CAC2-461E-8469-224DB0431F80}" type="slidenum">
              <a:rPr lang="en-ZA" smtClean="0"/>
              <a:t>‹#›</a:t>
            </a:fld>
            <a:endParaRPr lang="en-Z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5920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435740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7296C6-CAC2-461E-8469-224DB0431F80}" type="slidenum">
              <a:rPr lang="en-ZA" smtClean="0"/>
              <a:t>‹#›</a:t>
            </a:fld>
            <a:endParaRPr lang="en-Z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4425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5672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8279321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2559959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6159750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Z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37296C6-CAC2-461E-8469-224DB0431F80}" type="slidenum">
              <a:rPr lang="en-ZA" smtClean="0"/>
              <a:t>‹#›</a:t>
            </a:fld>
            <a:endParaRPr lang="en-ZA"/>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3460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774147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Z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37296C6-CAC2-461E-8469-224DB0431F80}" type="slidenum">
              <a:rPr lang="en-ZA" smtClean="0"/>
              <a:t>‹#›</a:t>
            </a:fld>
            <a:endParaRPr lang="en-Z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22783739"/>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490435343"/>
      </p:ext>
    </p:extLst>
  </p:cSld>
  <p:clrMapOvr>
    <a:masterClrMapping/>
  </p:clrMapOvr>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B98AC-FAB6-4084-97B4-1D0C34B21804}" type="datetimeFigureOut">
              <a:rPr lang="en-ZA" smtClean="0"/>
              <a:t>2017/10/15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100123268"/>
      </p:ext>
    </p:extLst>
  </p:cSld>
  <p:clrMapOvr>
    <a:masterClrMapping/>
  </p:clrMapOvr>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3B98AC-FAB6-4084-97B4-1D0C34B21804}" type="datetimeFigureOut">
              <a:rPr lang="en-ZA" smtClean="0"/>
              <a:t>2017/10/15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589514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B98AC-FAB6-4084-97B4-1D0C34B21804}" type="datetimeFigureOut">
              <a:rPr lang="en-ZA" smtClean="0"/>
              <a:t>2017/10/15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28416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a:xfrm>
            <a:off x="2103620" y="6375679"/>
            <a:ext cx="3482179" cy="345796"/>
          </a:xfrm>
        </p:spPr>
        <p:txBody>
          <a:bodyPr/>
          <a:lstStyle/>
          <a:p>
            <a:endParaRPr lang="en-ZA"/>
          </a:p>
        </p:txBody>
      </p:sp>
      <p:sp>
        <p:nvSpPr>
          <p:cNvPr id="7" name="Slide Number Placeholder 6"/>
          <p:cNvSpPr>
            <a:spLocks noGrp="1"/>
          </p:cNvSpPr>
          <p:nvPr>
            <p:ph type="sldNum" sz="quarter" idx="12"/>
          </p:nvPr>
        </p:nvSpPr>
        <p:spPr>
          <a:xfrm>
            <a:off x="5691014" y="6375679"/>
            <a:ext cx="1232456" cy="345796"/>
          </a:xfrm>
        </p:spPr>
        <p:txBody>
          <a:bodyPr/>
          <a:lstStyle/>
          <a:p>
            <a:fld id="{437296C6-CAC2-461E-8469-224DB0431F80}" type="slidenum">
              <a:rPr lang="en-ZA" smtClean="0"/>
              <a:t>‹#›</a:t>
            </a:fld>
            <a:endParaRPr lang="en-Z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133038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5562813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a:xfrm>
            <a:off x="2103621" y="6375679"/>
            <a:ext cx="3482178" cy="345796"/>
          </a:xfrm>
        </p:spPr>
        <p:txBody>
          <a:bodyPr/>
          <a:lstStyle/>
          <a:p>
            <a:endParaRPr lang="en-ZA"/>
          </a:p>
        </p:txBody>
      </p:sp>
      <p:sp>
        <p:nvSpPr>
          <p:cNvPr id="7" name="Slide Number Placeholder 6"/>
          <p:cNvSpPr>
            <a:spLocks noGrp="1"/>
          </p:cNvSpPr>
          <p:nvPr>
            <p:ph type="sldNum" sz="quarter" idx="12"/>
          </p:nvPr>
        </p:nvSpPr>
        <p:spPr>
          <a:xfrm>
            <a:off x="5687568" y="6375679"/>
            <a:ext cx="1234440" cy="345796"/>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4009183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4795219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8301618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9255346" y="2750337"/>
            <a:ext cx="1171888" cy="1356442"/>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8992382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693136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10729455" y="2869895"/>
            <a:ext cx="1154151" cy="1090789"/>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5260187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2851153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B98AC-FAB6-4084-97B4-1D0C34B21804}" type="datetimeFigureOut">
              <a:rPr lang="en-ZA" smtClean="0"/>
              <a:t>2017/10/15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6705640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3B98AC-FAB6-4084-97B4-1D0C34B21804}" type="datetimeFigureOut">
              <a:rPr lang="en-ZA" smtClean="0"/>
              <a:t>2017/10/15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3127506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93B98AC-FAB6-4084-97B4-1D0C34B21804}" type="datetimeFigureOut">
              <a:rPr lang="en-ZA" smtClean="0"/>
              <a:t>2017/10/15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75812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513917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2632366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9192907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10729455" y="4711309"/>
            <a:ext cx="1154151" cy="1090789"/>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5565469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10729455" y="4711615"/>
            <a:ext cx="1154151" cy="1090789"/>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9512485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10729455" y="4709925"/>
            <a:ext cx="1154151" cy="1090789"/>
          </a:xfrm>
        </p:spPr>
        <p:txBody>
          <a:bodyPr/>
          <a:lstStyle/>
          <a:p>
            <a:fld id="{437296C6-CAC2-461E-8469-224DB0431F80}" type="slidenum">
              <a:rPr lang="en-ZA" smtClean="0"/>
              <a:t>‹#›</a:t>
            </a:fld>
            <a:endParaRPr lang="en-Z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125320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3B98AC-FAB6-4084-97B4-1D0C34B21804}" type="datetimeFigureOut">
              <a:rPr lang="en-ZA" smtClean="0"/>
              <a:t>2017/10/15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10729455" y="4709925"/>
            <a:ext cx="1154151" cy="1090789"/>
          </a:xfrm>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31746079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93B98AC-FAB6-4084-97B4-1D0C34B21804}" type="datetimeFigureOut">
              <a:rPr lang="en-ZA" smtClean="0"/>
              <a:t>2017/10/15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6411304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93B98AC-FAB6-4084-97B4-1D0C34B21804}" type="datetimeFigureOut">
              <a:rPr lang="en-ZA" smtClean="0"/>
              <a:t>2017/10/15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8708087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7296C6-CAC2-461E-8469-224DB0431F80}" type="slidenum">
              <a:rPr lang="en-ZA" smtClean="0"/>
              <a:t>‹#›</a:t>
            </a:fld>
            <a:endParaRPr lang="en-ZA"/>
          </a:p>
        </p:txBody>
      </p:sp>
    </p:spTree>
    <p:extLst>
      <p:ext uri="{BB962C8B-B14F-4D97-AF65-F5344CB8AC3E}">
        <p14:creationId xmlns:p14="http://schemas.microsoft.com/office/powerpoint/2010/main" val="18780973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93B98AC-FAB6-4084-97B4-1D0C34B21804}" type="datetimeFigureOut">
              <a:rPr lang="en-ZA" smtClean="0"/>
              <a:t>2017/10/15</a:t>
            </a:fld>
            <a:endParaRPr lang="en-ZA"/>
          </a:p>
        </p:txBody>
      </p:sp>
      <p:sp>
        <p:nvSpPr>
          <p:cNvPr id="5" name="Footer Placeholder 4"/>
          <p:cNvSpPr>
            <a:spLocks noGrp="1"/>
          </p:cNvSpPr>
          <p:nvPr>
            <p:ph type="ftr" sz="quarter" idx="11"/>
          </p:nvPr>
        </p:nvSpPr>
        <p:spPr>
          <a:xfrm>
            <a:off x="680321" y="5936188"/>
            <a:ext cx="6126805" cy="365125"/>
          </a:xfrm>
        </p:spPr>
        <p:txBody>
          <a:bodyPr/>
          <a:lstStyle/>
          <a:p>
            <a:endParaRPr lang="en-Z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37296C6-CAC2-461E-8469-224DB0431F80}" type="slidenum">
              <a:rPr lang="en-ZA" smtClean="0"/>
              <a:t>‹#›</a:t>
            </a:fld>
            <a:endParaRPr lang="en-ZA"/>
          </a:p>
        </p:txBody>
      </p:sp>
    </p:spTree>
    <p:extLst>
      <p:ext uri="{BB962C8B-B14F-4D97-AF65-F5344CB8AC3E}">
        <p14:creationId xmlns:p14="http://schemas.microsoft.com/office/powerpoint/2010/main" val="316244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image" Target="../media/image7.pn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37296C6-CAC2-461E-8469-224DB0431F80}" type="slidenum">
              <a:rPr lang="en-ZA" smtClean="0"/>
              <a:t>‹#›</a:t>
            </a:fld>
            <a:endParaRPr lang="en-ZA"/>
          </a:p>
        </p:txBody>
      </p:sp>
    </p:spTree>
    <p:extLst>
      <p:ext uri="{BB962C8B-B14F-4D97-AF65-F5344CB8AC3E}">
        <p14:creationId xmlns:p14="http://schemas.microsoft.com/office/powerpoint/2010/main" val="12969208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Z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37296C6-CAC2-461E-8469-224DB0431F80}" type="slidenum">
              <a:rPr lang="en-ZA" smtClean="0"/>
              <a:t>‹#›</a:t>
            </a:fld>
            <a:endParaRPr lang="en-Z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789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ZA"/>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37296C6-CAC2-461E-8469-224DB0431F80}" type="slidenum">
              <a:rPr lang="en-ZA" smtClean="0"/>
              <a:t>‹#›</a:t>
            </a:fld>
            <a:endParaRPr lang="en-ZA"/>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615176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7296C6-CAC2-461E-8469-224DB0431F80}" type="slidenum">
              <a:rPr lang="en-ZA" smtClean="0"/>
              <a:t>‹#›</a:t>
            </a:fld>
            <a:endParaRPr lang="en-ZA"/>
          </a:p>
        </p:txBody>
      </p:sp>
    </p:spTree>
    <p:extLst>
      <p:ext uri="{BB962C8B-B14F-4D97-AF65-F5344CB8AC3E}">
        <p14:creationId xmlns:p14="http://schemas.microsoft.com/office/powerpoint/2010/main" val="14917312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37296C6-CAC2-461E-8469-224DB0431F80}" type="slidenum">
              <a:rPr lang="en-ZA" smtClean="0"/>
              <a:t>‹#›</a:t>
            </a:fld>
            <a:endParaRPr lang="en-ZA"/>
          </a:p>
        </p:txBody>
      </p:sp>
    </p:spTree>
    <p:extLst>
      <p:ext uri="{BB962C8B-B14F-4D97-AF65-F5344CB8AC3E}">
        <p14:creationId xmlns:p14="http://schemas.microsoft.com/office/powerpoint/2010/main" val="26248677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Z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37296C6-CAC2-461E-8469-224DB0431F80}" type="slidenum">
              <a:rPr lang="en-ZA" smtClean="0"/>
              <a:t>‹#›</a:t>
            </a:fld>
            <a:endParaRPr lang="en-Z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893134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3B98AC-FAB6-4084-97B4-1D0C34B21804}" type="datetimeFigureOut">
              <a:rPr lang="en-ZA" smtClean="0"/>
              <a:t>2017/10/15</a:t>
            </a:fld>
            <a:endParaRPr lang="en-Z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37296C6-CAC2-461E-8469-224DB0431F80}" type="slidenum">
              <a:rPr lang="en-ZA" smtClean="0"/>
              <a:t>‹#›</a:t>
            </a:fld>
            <a:endParaRPr lang="en-ZA"/>
          </a:p>
        </p:txBody>
      </p:sp>
    </p:spTree>
    <p:extLst>
      <p:ext uri="{BB962C8B-B14F-4D97-AF65-F5344CB8AC3E}">
        <p14:creationId xmlns:p14="http://schemas.microsoft.com/office/powerpoint/2010/main" val="4172826894"/>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GEBED VAN KRAGTIGE BEVEL</a:t>
            </a:r>
            <a:endParaRPr lang="en-ZA" dirty="0"/>
          </a:p>
        </p:txBody>
      </p:sp>
      <p:sp>
        <p:nvSpPr>
          <p:cNvPr id="3" name="Subtitle 2"/>
          <p:cNvSpPr>
            <a:spLocks noGrp="1"/>
          </p:cNvSpPr>
          <p:nvPr>
            <p:ph type="subTitle" idx="1"/>
          </p:nvPr>
        </p:nvSpPr>
        <p:spPr/>
        <p:txBody>
          <a:bodyPr/>
          <a:lstStyle/>
          <a:p>
            <a:endParaRPr lang="en-ZA"/>
          </a:p>
        </p:txBody>
      </p:sp>
    </p:spTree>
    <p:extLst>
      <p:ext uri="{BB962C8B-B14F-4D97-AF65-F5344CB8AC3E}">
        <p14:creationId xmlns:p14="http://schemas.microsoft.com/office/powerpoint/2010/main" val="2761704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DIE VYEBOOM</a:t>
            </a:r>
            <a:endParaRPr lang="en-ZA" dirty="0"/>
          </a:p>
        </p:txBody>
      </p:sp>
      <p:sp>
        <p:nvSpPr>
          <p:cNvPr id="3" name="Content Placeholder 2"/>
          <p:cNvSpPr>
            <a:spLocks noGrp="1"/>
          </p:cNvSpPr>
          <p:nvPr>
            <p:ph idx="1"/>
          </p:nvPr>
        </p:nvSpPr>
        <p:spPr>
          <a:xfrm>
            <a:off x="1097280" y="1737359"/>
            <a:ext cx="10058400" cy="4611189"/>
          </a:xfrm>
        </p:spPr>
        <p:txBody>
          <a:bodyPr>
            <a:noAutofit/>
          </a:bodyPr>
          <a:lstStyle/>
          <a:p>
            <a:pPr marL="0" indent="0">
              <a:buNone/>
            </a:pPr>
            <a:r>
              <a:rPr lang="nl-NL" sz="2800" dirty="0"/>
              <a:t>Mat </a:t>
            </a:r>
            <a:r>
              <a:rPr lang="nl-NL" sz="2800" dirty="0" smtClean="0"/>
              <a:t>21:18-21</a:t>
            </a:r>
            <a:r>
              <a:rPr lang="nl-NL" sz="2800" dirty="0"/>
              <a:t>  En vroeg in die môre toe Hy teruggaan na die stad, het Hy honger gehad; </a:t>
            </a:r>
            <a:r>
              <a:rPr lang="nl-NL" sz="2800" dirty="0" smtClean="0"/>
              <a:t>en </a:t>
            </a:r>
            <a:r>
              <a:rPr lang="nl-NL" sz="2800" dirty="0"/>
              <a:t>Hy sien ‘n vyeboom langs die pad en gaan daarnatoe; maar Hy het niks daaraan gevind nie as net blare alleen; en Hy sê vir hom: Laat daar uit jou tot in ewigheid nooit weer ‘n vrug kom nie! En onmiddellik het die vyeboom verdroog. </a:t>
            </a:r>
            <a:r>
              <a:rPr lang="nl-NL" sz="2800" dirty="0" smtClean="0"/>
              <a:t>En </a:t>
            </a:r>
            <a:r>
              <a:rPr lang="nl-NL" sz="2800" dirty="0"/>
              <a:t>toe die dissipels dit sien, was hulle verwonderd en sê: Hoe het die vyeboom so onmiddellik verdroog? </a:t>
            </a:r>
            <a:r>
              <a:rPr lang="nl-NL" sz="2800" dirty="0" smtClean="0"/>
              <a:t>Maar </a:t>
            </a:r>
            <a:r>
              <a:rPr lang="nl-NL" sz="2800" dirty="0"/>
              <a:t>Jesus antwoord en sê vir hulle: Voorwaar Ek sê vir julle, as julle geloof het en nie twyfel nie, sal julle nie alleen doen wat met die vyeboom gebeur het nie; maar al sê julle ook vir hierdie berg: Hef jou op en werp jou in die see—sal dit gebeur. </a:t>
            </a:r>
            <a:r>
              <a:rPr lang="nl-NL" sz="2800" dirty="0" smtClean="0"/>
              <a:t>En </a:t>
            </a:r>
            <a:r>
              <a:rPr lang="nl-NL" sz="2800" dirty="0"/>
              <a:t>alles wat julle in die gebed vra, sal julle ontvang as julle glo. </a:t>
            </a:r>
          </a:p>
        </p:txBody>
      </p:sp>
    </p:spTree>
    <p:extLst>
      <p:ext uri="{BB962C8B-B14F-4D97-AF65-F5344CB8AC3E}">
        <p14:creationId xmlns:p14="http://schemas.microsoft.com/office/powerpoint/2010/main" val="3587827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WAT VERTEENWOORDIG DIE VYEBOOM?</a:t>
            </a:r>
            <a:endParaRPr lang="en-ZA" dirty="0"/>
          </a:p>
        </p:txBody>
      </p:sp>
      <p:sp>
        <p:nvSpPr>
          <p:cNvPr id="3" name="Content Placeholder 2"/>
          <p:cNvSpPr>
            <a:spLocks noGrp="1"/>
          </p:cNvSpPr>
          <p:nvPr>
            <p:ph idx="1"/>
          </p:nvPr>
        </p:nvSpPr>
        <p:spPr/>
        <p:txBody>
          <a:bodyPr>
            <a:noAutofit/>
          </a:bodyPr>
          <a:lstStyle/>
          <a:p>
            <a:r>
              <a:rPr lang="en-ZA" sz="2800" dirty="0" err="1" smtClean="0"/>
              <a:t>Enigiets</a:t>
            </a:r>
            <a:r>
              <a:rPr lang="en-ZA" sz="2800" dirty="0" smtClean="0"/>
              <a:t> wat </a:t>
            </a:r>
            <a:r>
              <a:rPr lang="en-ZA" sz="2800" dirty="0" err="1" smtClean="0"/>
              <a:t>nie</a:t>
            </a:r>
            <a:r>
              <a:rPr lang="en-ZA" sz="2800" dirty="0" smtClean="0"/>
              <a:t> </a:t>
            </a:r>
            <a:r>
              <a:rPr lang="en-ZA" sz="2800" dirty="0" err="1" smtClean="0"/>
              <a:t>saamvloei</a:t>
            </a:r>
            <a:r>
              <a:rPr lang="en-ZA" sz="2800" dirty="0" smtClean="0"/>
              <a:t> met die </a:t>
            </a:r>
            <a:r>
              <a:rPr lang="en-ZA" sz="2800" dirty="0" err="1" smtClean="0"/>
              <a:t>tydsberekening</a:t>
            </a:r>
            <a:r>
              <a:rPr lang="en-ZA" sz="2800" dirty="0" smtClean="0"/>
              <a:t> en </a:t>
            </a:r>
            <a:r>
              <a:rPr lang="en-ZA" sz="2800" dirty="0" err="1" smtClean="0"/>
              <a:t>verwagting</a:t>
            </a:r>
            <a:r>
              <a:rPr lang="en-ZA" sz="2800" dirty="0" smtClean="0"/>
              <a:t> van die </a:t>
            </a:r>
            <a:r>
              <a:rPr lang="en-ZA" sz="2800" dirty="0" err="1" smtClean="0"/>
              <a:t>Koninkryk</a:t>
            </a:r>
            <a:r>
              <a:rPr lang="en-ZA" sz="2800" dirty="0" smtClean="0"/>
              <a:t> van God op </a:t>
            </a:r>
            <a:r>
              <a:rPr lang="en-ZA" sz="2800" dirty="0" err="1" smtClean="0"/>
              <a:t>enige</a:t>
            </a:r>
            <a:r>
              <a:rPr lang="en-ZA" sz="2800" dirty="0" smtClean="0"/>
              <a:t> </a:t>
            </a:r>
            <a:r>
              <a:rPr lang="en-ZA" sz="2800" dirty="0" err="1" smtClean="0"/>
              <a:t>gegewe</a:t>
            </a:r>
            <a:r>
              <a:rPr lang="en-ZA" sz="2800" dirty="0" smtClean="0"/>
              <a:t> </a:t>
            </a:r>
            <a:r>
              <a:rPr lang="en-ZA" sz="2800" dirty="0" err="1" smtClean="0"/>
              <a:t>oomblik</a:t>
            </a:r>
            <a:r>
              <a:rPr lang="en-ZA" sz="2800" dirty="0" smtClean="0"/>
              <a:t>, maar </a:t>
            </a:r>
            <a:r>
              <a:rPr lang="en-ZA" sz="2800" dirty="0" err="1" smtClean="0"/>
              <a:t>dit</a:t>
            </a:r>
            <a:r>
              <a:rPr lang="en-ZA" sz="2800" dirty="0" smtClean="0"/>
              <a:t> </a:t>
            </a:r>
            <a:r>
              <a:rPr lang="en-ZA" sz="2800" dirty="0" err="1" smtClean="0"/>
              <a:t>opponeer</a:t>
            </a:r>
            <a:r>
              <a:rPr lang="en-ZA" sz="2800" dirty="0" smtClean="0"/>
              <a:t> en </a:t>
            </a:r>
            <a:r>
              <a:rPr lang="en-ZA" sz="2800" dirty="0" err="1" smtClean="0"/>
              <a:t>teenstaan</a:t>
            </a:r>
            <a:r>
              <a:rPr lang="en-ZA" sz="2800" dirty="0" smtClean="0"/>
              <a:t>.</a:t>
            </a:r>
          </a:p>
          <a:p>
            <a:r>
              <a:rPr lang="en-ZA" sz="2800" dirty="0" err="1" smtClean="0"/>
              <a:t>Menslike</a:t>
            </a:r>
            <a:r>
              <a:rPr lang="en-ZA" sz="2800" dirty="0" smtClean="0"/>
              <a:t> </a:t>
            </a:r>
            <a:r>
              <a:rPr lang="en-ZA" sz="2800" dirty="0" err="1" smtClean="0"/>
              <a:t>mentaliteit</a:t>
            </a:r>
            <a:r>
              <a:rPr lang="en-ZA" sz="2800" dirty="0" smtClean="0"/>
              <a:t> wat die </a:t>
            </a:r>
            <a:r>
              <a:rPr lang="en-ZA" sz="2800" dirty="0" err="1" smtClean="0"/>
              <a:t>werk</a:t>
            </a:r>
            <a:r>
              <a:rPr lang="en-ZA" sz="2800" dirty="0" smtClean="0"/>
              <a:t> van die Here </a:t>
            </a:r>
            <a:r>
              <a:rPr lang="en-ZA" sz="2800" dirty="0" err="1" smtClean="0"/>
              <a:t>teenstaan</a:t>
            </a:r>
            <a:r>
              <a:rPr lang="en-ZA" sz="2800" dirty="0" smtClean="0"/>
              <a:t>.</a:t>
            </a:r>
          </a:p>
          <a:p>
            <a:r>
              <a:rPr lang="en-ZA" sz="2800" dirty="0" err="1" smtClean="0"/>
              <a:t>Demoniese</a:t>
            </a:r>
            <a:r>
              <a:rPr lang="en-ZA" sz="2800" dirty="0" smtClean="0"/>
              <a:t> </a:t>
            </a:r>
            <a:r>
              <a:rPr lang="en-ZA" sz="2800" dirty="0" err="1" smtClean="0"/>
              <a:t>strategieë</a:t>
            </a:r>
            <a:r>
              <a:rPr lang="en-ZA" sz="2800" dirty="0" smtClean="0"/>
              <a:t> wat die </a:t>
            </a:r>
            <a:r>
              <a:rPr lang="en-ZA" sz="2800" dirty="0" err="1" smtClean="0"/>
              <a:t>koninkryk</a:t>
            </a:r>
            <a:r>
              <a:rPr lang="en-ZA" sz="2800" dirty="0" smtClean="0"/>
              <a:t> </a:t>
            </a:r>
            <a:r>
              <a:rPr lang="en-ZA" sz="2800" dirty="0" err="1" smtClean="0"/>
              <a:t>weerstaan</a:t>
            </a:r>
            <a:r>
              <a:rPr lang="en-ZA" sz="2800" dirty="0" smtClean="0"/>
              <a:t> en </a:t>
            </a:r>
            <a:r>
              <a:rPr lang="en-ZA" sz="2800" dirty="0" err="1" smtClean="0"/>
              <a:t>verhoed</a:t>
            </a:r>
            <a:r>
              <a:rPr lang="en-ZA" sz="2800" dirty="0" smtClean="0"/>
              <a:t> </a:t>
            </a:r>
            <a:r>
              <a:rPr lang="en-ZA" sz="2800" dirty="0" err="1" smtClean="0"/>
              <a:t>dat</a:t>
            </a:r>
            <a:r>
              <a:rPr lang="en-ZA" sz="2800" dirty="0" smtClean="0"/>
              <a:t> </a:t>
            </a:r>
            <a:r>
              <a:rPr lang="en-ZA" sz="2800" dirty="0" err="1" smtClean="0"/>
              <a:t>daar</a:t>
            </a:r>
            <a:r>
              <a:rPr lang="en-ZA" sz="2800" dirty="0" smtClean="0"/>
              <a:t> </a:t>
            </a:r>
            <a:r>
              <a:rPr lang="en-ZA" sz="2800" dirty="0" err="1" smtClean="0"/>
              <a:t>vrug</a:t>
            </a:r>
            <a:r>
              <a:rPr lang="en-ZA" sz="2800" dirty="0" smtClean="0"/>
              <a:t> </a:t>
            </a:r>
            <a:r>
              <a:rPr lang="en-ZA" sz="2800" dirty="0" err="1" smtClean="0"/>
              <a:t>sal</a:t>
            </a:r>
            <a:r>
              <a:rPr lang="en-ZA" sz="2800" dirty="0" smtClean="0"/>
              <a:t> wees</a:t>
            </a:r>
          </a:p>
          <a:p>
            <a:r>
              <a:rPr lang="en-ZA" sz="2800" dirty="0" err="1" smtClean="0"/>
              <a:t>Dit</a:t>
            </a:r>
            <a:r>
              <a:rPr lang="en-ZA" sz="2800" dirty="0" smtClean="0"/>
              <a:t> was </a:t>
            </a:r>
            <a:r>
              <a:rPr lang="en-ZA" sz="2800" dirty="0" err="1" smtClean="0"/>
              <a:t>nie</a:t>
            </a:r>
            <a:r>
              <a:rPr lang="en-ZA" sz="2800" dirty="0" smtClean="0"/>
              <a:t> </a:t>
            </a:r>
            <a:r>
              <a:rPr lang="en-ZA" sz="2800" dirty="0" err="1" smtClean="0"/>
              <a:t>tyd</a:t>
            </a:r>
            <a:r>
              <a:rPr lang="en-ZA" sz="2800" dirty="0" smtClean="0"/>
              <a:t> van die </a:t>
            </a:r>
            <a:r>
              <a:rPr lang="en-ZA" sz="2800" dirty="0" err="1" smtClean="0"/>
              <a:t>vye</a:t>
            </a:r>
            <a:r>
              <a:rPr lang="en-ZA" sz="2800" dirty="0" smtClean="0"/>
              <a:t> </a:t>
            </a:r>
            <a:r>
              <a:rPr lang="en-ZA" sz="2800" dirty="0" err="1" smtClean="0"/>
              <a:t>nie</a:t>
            </a:r>
            <a:r>
              <a:rPr lang="en-ZA" sz="2800" dirty="0" smtClean="0"/>
              <a:t>. </a:t>
            </a:r>
            <a:r>
              <a:rPr lang="en-ZA" sz="2800" dirty="0" err="1" smtClean="0"/>
              <a:t>Soms</a:t>
            </a:r>
            <a:r>
              <a:rPr lang="en-ZA" sz="2800" dirty="0" smtClean="0"/>
              <a:t> is </a:t>
            </a:r>
            <a:r>
              <a:rPr lang="en-ZA" sz="2800" dirty="0" err="1" smtClean="0"/>
              <a:t>dit</a:t>
            </a:r>
            <a:r>
              <a:rPr lang="en-ZA" sz="2800" dirty="0" smtClean="0"/>
              <a:t> wat die gees </a:t>
            </a:r>
            <a:r>
              <a:rPr lang="en-ZA" sz="2800" dirty="0" err="1" smtClean="0"/>
              <a:t>vereis</a:t>
            </a:r>
            <a:r>
              <a:rPr lang="en-ZA" sz="2800" dirty="0" smtClean="0"/>
              <a:t> </a:t>
            </a:r>
            <a:r>
              <a:rPr lang="en-ZA" sz="2800" dirty="0" err="1" smtClean="0"/>
              <a:t>tydsgewys</a:t>
            </a:r>
            <a:r>
              <a:rPr lang="en-ZA" sz="2800" dirty="0" smtClean="0"/>
              <a:t> </a:t>
            </a:r>
            <a:r>
              <a:rPr lang="en-ZA" sz="2800" dirty="0" err="1" smtClean="0"/>
              <a:t>ver</a:t>
            </a:r>
            <a:r>
              <a:rPr lang="en-ZA" sz="2800" dirty="0" smtClean="0"/>
              <a:t> </a:t>
            </a:r>
            <a:r>
              <a:rPr lang="en-ZA" sz="2800" dirty="0" err="1" smtClean="0"/>
              <a:t>voor</a:t>
            </a:r>
            <a:r>
              <a:rPr lang="en-ZA" sz="2800" dirty="0" smtClean="0"/>
              <a:t> die </a:t>
            </a:r>
            <a:r>
              <a:rPr lang="en-ZA" sz="2800" dirty="0" err="1" smtClean="0"/>
              <a:t>natuurlike</a:t>
            </a:r>
            <a:r>
              <a:rPr lang="en-ZA" sz="2800" dirty="0" smtClean="0"/>
              <a:t> </a:t>
            </a:r>
            <a:r>
              <a:rPr lang="en-ZA" sz="2800" dirty="0" err="1" smtClean="0"/>
              <a:t>orde</a:t>
            </a:r>
            <a:r>
              <a:rPr lang="en-ZA" sz="2800" dirty="0" smtClean="0"/>
              <a:t> van </a:t>
            </a:r>
            <a:r>
              <a:rPr lang="en-ZA" sz="2800" dirty="0" err="1" smtClean="0"/>
              <a:t>produktiwiteit</a:t>
            </a:r>
            <a:r>
              <a:rPr lang="en-ZA" sz="2800" dirty="0" smtClean="0"/>
              <a:t> op </a:t>
            </a:r>
            <a:r>
              <a:rPr lang="en-ZA" sz="2800" dirty="0" err="1" smtClean="0"/>
              <a:t>aarde</a:t>
            </a:r>
            <a:r>
              <a:rPr lang="en-ZA" sz="2800" dirty="0" smtClean="0"/>
              <a:t>.</a:t>
            </a:r>
            <a:endParaRPr lang="en-ZA" sz="2800" dirty="0"/>
          </a:p>
        </p:txBody>
      </p:sp>
    </p:spTree>
    <p:extLst>
      <p:ext uri="{BB962C8B-B14F-4D97-AF65-F5344CB8AC3E}">
        <p14:creationId xmlns:p14="http://schemas.microsoft.com/office/powerpoint/2010/main" val="162014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JESUS SE BEVEL</a:t>
            </a:r>
            <a:endParaRPr lang="en-ZA" dirty="0"/>
          </a:p>
        </p:txBody>
      </p:sp>
      <p:sp>
        <p:nvSpPr>
          <p:cNvPr id="3" name="Content Placeholder 2"/>
          <p:cNvSpPr>
            <a:spLocks noGrp="1"/>
          </p:cNvSpPr>
          <p:nvPr>
            <p:ph idx="1"/>
          </p:nvPr>
        </p:nvSpPr>
        <p:spPr/>
        <p:txBody>
          <a:bodyPr/>
          <a:lstStyle/>
          <a:p>
            <a:r>
              <a:rPr lang="nl-NL" sz="3200" dirty="0"/>
              <a:t>Hy sê vir hom: Laat daar uit jou tot in ewigheid nooit weer ‘n vrug kom nie! En onmiddellik het die vyeboom verdroog.</a:t>
            </a:r>
          </a:p>
          <a:p>
            <a:r>
              <a:rPr lang="en-ZA" sz="3200" dirty="0" err="1" smtClean="0"/>
              <a:t>Hy</a:t>
            </a:r>
            <a:r>
              <a:rPr lang="en-ZA" sz="3200" dirty="0" smtClean="0"/>
              <a:t> </a:t>
            </a:r>
            <a:r>
              <a:rPr lang="en-ZA" sz="3200" dirty="0" err="1" smtClean="0"/>
              <a:t>vernietig</a:t>
            </a:r>
            <a:r>
              <a:rPr lang="en-ZA" sz="3200" dirty="0" smtClean="0"/>
              <a:t> die </a:t>
            </a:r>
            <a:r>
              <a:rPr lang="en-ZA" sz="3200" dirty="0" err="1" smtClean="0"/>
              <a:t>funksie</a:t>
            </a:r>
            <a:r>
              <a:rPr lang="en-ZA" sz="3200" dirty="0" smtClean="0"/>
              <a:t> van die boom </a:t>
            </a:r>
            <a:r>
              <a:rPr lang="en-ZA" sz="3200" dirty="0" err="1" smtClean="0"/>
              <a:t>totaal</a:t>
            </a:r>
            <a:r>
              <a:rPr lang="en-ZA" sz="3200" dirty="0" smtClean="0"/>
              <a:t>.</a:t>
            </a:r>
          </a:p>
          <a:p>
            <a:r>
              <a:rPr lang="en-ZA" sz="3200" dirty="0" smtClean="0"/>
              <a:t>Die bevel is ‘n </a:t>
            </a:r>
            <a:r>
              <a:rPr lang="en-ZA" sz="3200" dirty="0" err="1" smtClean="0"/>
              <a:t>gebed</a:t>
            </a:r>
            <a:r>
              <a:rPr lang="en-ZA" sz="3200" dirty="0" smtClean="0"/>
              <a:t> tot God</a:t>
            </a:r>
          </a:p>
          <a:p>
            <a:endParaRPr lang="en-ZA" dirty="0"/>
          </a:p>
        </p:txBody>
      </p:sp>
    </p:spTree>
    <p:extLst>
      <p:ext uri="{BB962C8B-B14F-4D97-AF65-F5344CB8AC3E}">
        <p14:creationId xmlns:p14="http://schemas.microsoft.com/office/powerpoint/2010/main" val="152616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Ons</a:t>
            </a:r>
            <a:r>
              <a:rPr lang="en-ZA" dirty="0" smtClean="0"/>
              <a:t> het </a:t>
            </a:r>
            <a:r>
              <a:rPr lang="en-ZA" dirty="0" err="1" smtClean="0"/>
              <a:t>dieselfde</a:t>
            </a:r>
            <a:r>
              <a:rPr lang="en-ZA" dirty="0" smtClean="0"/>
              <a:t> </a:t>
            </a:r>
            <a:r>
              <a:rPr lang="en-ZA" dirty="0" err="1" smtClean="0"/>
              <a:t>krag</a:t>
            </a:r>
            <a:r>
              <a:rPr lang="en-ZA" dirty="0" smtClean="0"/>
              <a:t> en </a:t>
            </a:r>
            <a:r>
              <a:rPr lang="en-ZA" dirty="0" err="1" smtClean="0"/>
              <a:t>verantwoordelikheid</a:t>
            </a:r>
            <a:endParaRPr lang="en-ZA" dirty="0"/>
          </a:p>
        </p:txBody>
      </p:sp>
      <p:sp>
        <p:nvSpPr>
          <p:cNvPr id="3" name="Content Placeholder 2"/>
          <p:cNvSpPr>
            <a:spLocks noGrp="1"/>
          </p:cNvSpPr>
          <p:nvPr>
            <p:ph idx="1"/>
          </p:nvPr>
        </p:nvSpPr>
        <p:spPr>
          <a:xfrm>
            <a:off x="2589212" y="2133599"/>
            <a:ext cx="8915400" cy="4463143"/>
          </a:xfrm>
        </p:spPr>
        <p:txBody>
          <a:bodyPr>
            <a:normAutofit/>
          </a:bodyPr>
          <a:lstStyle/>
          <a:p>
            <a:r>
              <a:rPr lang="nl-NL" sz="2400" dirty="0"/>
              <a:t>Maar Jesus antwoord en sê vir hulle: Voorwaar Ek sê vir julle, as julle geloof het en nie twyfel nie, sal julle nie alleen doen wat met die vyeboom gebeur het nie; maar al sê julle ook vir hierdie berg: Hef jou op en werp jou in die see—sal dit gebeur. </a:t>
            </a:r>
            <a:endParaRPr lang="nl-NL" sz="2400" dirty="0" smtClean="0"/>
          </a:p>
          <a:p>
            <a:r>
              <a:rPr lang="nl-NL" sz="2400" dirty="0" smtClean="0"/>
              <a:t>Geloof op “boom verdroging”vlak</a:t>
            </a:r>
          </a:p>
          <a:p>
            <a:r>
              <a:rPr lang="nl-NL" sz="2400" dirty="0" smtClean="0"/>
              <a:t>Geloof op “berg verskuiwing”vlak</a:t>
            </a:r>
          </a:p>
          <a:p>
            <a:r>
              <a:rPr lang="nl-NL" sz="2400" dirty="0" smtClean="0"/>
              <a:t>Jesus hanteer Petrus se mentaliteit: Mat 16: 21-23</a:t>
            </a:r>
          </a:p>
          <a:p>
            <a:r>
              <a:rPr lang="nl-NL" sz="2400" dirty="0" smtClean="0"/>
              <a:t>Paulus hanteer Elimas: Hand 13: 6-12</a:t>
            </a:r>
          </a:p>
          <a:p>
            <a:endParaRPr lang="nl-NL" dirty="0"/>
          </a:p>
        </p:txBody>
      </p:sp>
    </p:spTree>
    <p:extLst>
      <p:ext uri="{BB962C8B-B14F-4D97-AF65-F5344CB8AC3E}">
        <p14:creationId xmlns:p14="http://schemas.microsoft.com/office/powerpoint/2010/main" val="366915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1251678" y="1410789"/>
            <a:ext cx="10178322" cy="5212080"/>
          </a:xfrm>
        </p:spPr>
        <p:txBody>
          <a:bodyPr>
            <a:normAutofit/>
          </a:bodyPr>
          <a:lstStyle/>
          <a:p>
            <a:r>
              <a:rPr lang="en-ZA" sz="2800" dirty="0"/>
              <a:t>Mat 16:23  Maar </a:t>
            </a:r>
            <a:r>
              <a:rPr lang="en-ZA" sz="2800" dirty="0" err="1"/>
              <a:t>Hy</a:t>
            </a:r>
            <a:r>
              <a:rPr lang="en-ZA" sz="2800" dirty="0"/>
              <a:t> het </a:t>
            </a:r>
            <a:r>
              <a:rPr lang="en-ZA" sz="2800" dirty="0" err="1"/>
              <a:t>omgedraai</a:t>
            </a:r>
            <a:r>
              <a:rPr lang="en-ZA" sz="2800" dirty="0"/>
              <a:t> en </a:t>
            </a:r>
            <a:r>
              <a:rPr lang="en-ZA" sz="2800" dirty="0" err="1"/>
              <a:t>vir</a:t>
            </a:r>
            <a:r>
              <a:rPr lang="en-ZA" sz="2800" dirty="0"/>
              <a:t> Petrus </a:t>
            </a:r>
            <a:r>
              <a:rPr lang="en-ZA" sz="2800" dirty="0" err="1"/>
              <a:t>gesê</a:t>
            </a:r>
            <a:r>
              <a:rPr lang="en-ZA" sz="2800" dirty="0"/>
              <a:t>: </a:t>
            </a:r>
            <a:r>
              <a:rPr lang="en-ZA" sz="2800" dirty="0" err="1"/>
              <a:t>Gaan</a:t>
            </a:r>
            <a:r>
              <a:rPr lang="en-ZA" sz="2800" dirty="0"/>
              <a:t> </a:t>
            </a:r>
            <a:r>
              <a:rPr lang="en-ZA" sz="2800" dirty="0" err="1"/>
              <a:t>weg</a:t>
            </a:r>
            <a:r>
              <a:rPr lang="en-ZA" sz="2800" dirty="0"/>
              <a:t> </a:t>
            </a:r>
            <a:r>
              <a:rPr lang="en-ZA" sz="2800" dirty="0" err="1"/>
              <a:t>agter</a:t>
            </a:r>
            <a:r>
              <a:rPr lang="en-ZA" sz="2800" dirty="0"/>
              <a:t> My, Satan! </a:t>
            </a:r>
            <a:r>
              <a:rPr lang="en-ZA" sz="2800" dirty="0" err="1"/>
              <a:t>Jy</a:t>
            </a:r>
            <a:r>
              <a:rPr lang="en-ZA" sz="2800" dirty="0"/>
              <a:t> is </a:t>
            </a:r>
            <a:r>
              <a:rPr lang="en-ZA" sz="2800" dirty="0" err="1"/>
              <a:t>vir</a:t>
            </a:r>
            <a:r>
              <a:rPr lang="en-ZA" sz="2800" dirty="0"/>
              <a:t> My ‘n </a:t>
            </a:r>
            <a:r>
              <a:rPr lang="en-ZA" sz="2800" dirty="0" err="1"/>
              <a:t>struikelblok</a:t>
            </a:r>
            <a:r>
              <a:rPr lang="en-ZA" sz="2800" dirty="0"/>
              <a:t>, </a:t>
            </a:r>
            <a:r>
              <a:rPr lang="en-ZA" sz="2800" dirty="0" err="1"/>
              <a:t>omdat</a:t>
            </a:r>
            <a:r>
              <a:rPr lang="en-ZA" sz="2800" dirty="0"/>
              <a:t> </a:t>
            </a:r>
            <a:r>
              <a:rPr lang="en-ZA" sz="2800" dirty="0" err="1"/>
              <a:t>jy</a:t>
            </a:r>
            <a:r>
              <a:rPr lang="en-ZA" sz="2800" dirty="0"/>
              <a:t> </a:t>
            </a:r>
            <a:r>
              <a:rPr lang="en-ZA" sz="2800" dirty="0" err="1"/>
              <a:t>nie</a:t>
            </a:r>
            <a:r>
              <a:rPr lang="en-ZA" sz="2800" dirty="0"/>
              <a:t> die dinge van God </a:t>
            </a:r>
            <a:r>
              <a:rPr lang="en-ZA" sz="2800" dirty="0" err="1"/>
              <a:t>bedink</a:t>
            </a:r>
            <a:r>
              <a:rPr lang="en-ZA" sz="2800" dirty="0"/>
              <a:t> </a:t>
            </a:r>
            <a:r>
              <a:rPr lang="en-ZA" sz="2800" dirty="0" err="1"/>
              <a:t>nie</a:t>
            </a:r>
            <a:r>
              <a:rPr lang="en-ZA" sz="2800" dirty="0"/>
              <a:t>, maar die dinge van die </a:t>
            </a:r>
            <a:r>
              <a:rPr lang="en-ZA" sz="2800" dirty="0" err="1"/>
              <a:t>mense</a:t>
            </a:r>
            <a:r>
              <a:rPr lang="en-ZA" sz="2800" dirty="0"/>
              <a:t>. </a:t>
            </a:r>
          </a:p>
          <a:p>
            <a:r>
              <a:rPr lang="nl-NL" sz="2800" dirty="0" smtClean="0"/>
              <a:t>Hand 13:10-11</a:t>
            </a:r>
            <a:r>
              <a:rPr lang="nl-NL" sz="2800" dirty="0"/>
              <a:t>  Kind van die duiwel, vol van alle bedrog en alle listigheid, vyand van alle geregtigheid, sal jy nie ophou om die reguit weë van die Here te verdraai nie? </a:t>
            </a:r>
            <a:r>
              <a:rPr lang="nl-NL" sz="2800" dirty="0" smtClean="0"/>
              <a:t>En </a:t>
            </a:r>
            <a:r>
              <a:rPr lang="nl-NL" sz="2800" dirty="0"/>
              <a:t>nou, kyk, die hand van die Here is op jou, en jy sal blind wees en die son ‘n tyd lank nie sien nie. En onmiddellik het daar donkerheid en duisternis op hom geval, en hy het rondgegaan en gesoek na mense wat hom by die hand kon lei. </a:t>
            </a:r>
          </a:p>
          <a:p>
            <a:endParaRPr lang="en-ZA" dirty="0"/>
          </a:p>
        </p:txBody>
      </p:sp>
    </p:spTree>
    <p:extLst>
      <p:ext uri="{BB962C8B-B14F-4D97-AF65-F5344CB8AC3E}">
        <p14:creationId xmlns:p14="http://schemas.microsoft.com/office/powerpoint/2010/main" val="1835206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Reformasie</a:t>
            </a:r>
            <a:r>
              <a:rPr lang="en-ZA" dirty="0" smtClean="0"/>
              <a:t> van </a:t>
            </a:r>
            <a:r>
              <a:rPr lang="en-ZA" dirty="0" err="1" smtClean="0"/>
              <a:t>jou</a:t>
            </a:r>
            <a:r>
              <a:rPr lang="en-ZA" dirty="0" smtClean="0"/>
              <a:t> as </a:t>
            </a:r>
            <a:r>
              <a:rPr lang="en-ZA" dirty="0" err="1" smtClean="0"/>
              <a:t>persoon</a:t>
            </a:r>
            <a:endParaRPr lang="en-ZA" dirty="0"/>
          </a:p>
        </p:txBody>
      </p:sp>
      <p:sp>
        <p:nvSpPr>
          <p:cNvPr id="3" name="Content Placeholder 2"/>
          <p:cNvSpPr>
            <a:spLocks noGrp="1"/>
          </p:cNvSpPr>
          <p:nvPr>
            <p:ph idx="1"/>
          </p:nvPr>
        </p:nvSpPr>
        <p:spPr>
          <a:xfrm>
            <a:off x="680321" y="1959429"/>
            <a:ext cx="9613861" cy="4728754"/>
          </a:xfrm>
        </p:spPr>
        <p:txBody>
          <a:bodyPr>
            <a:normAutofit/>
          </a:bodyPr>
          <a:lstStyle/>
          <a:p>
            <a:r>
              <a:rPr lang="en-ZA" sz="3200" dirty="0" err="1" smtClean="0"/>
              <a:t>Reformasie</a:t>
            </a:r>
            <a:r>
              <a:rPr lang="en-ZA" sz="3200" dirty="0" smtClean="0"/>
              <a:t> is </a:t>
            </a:r>
            <a:r>
              <a:rPr lang="en-ZA" sz="3200" dirty="0" err="1" smtClean="0"/>
              <a:t>nie</a:t>
            </a:r>
            <a:r>
              <a:rPr lang="en-ZA" sz="3200" dirty="0" smtClean="0"/>
              <a:t> </a:t>
            </a:r>
            <a:r>
              <a:rPr lang="en-ZA" sz="3200" dirty="0" err="1" smtClean="0"/>
              <a:t>kosmeties</a:t>
            </a:r>
            <a:r>
              <a:rPr lang="en-ZA" sz="3200" dirty="0" smtClean="0"/>
              <a:t> of </a:t>
            </a:r>
            <a:r>
              <a:rPr lang="en-ZA" sz="3200" dirty="0" err="1" smtClean="0"/>
              <a:t>ekstern</a:t>
            </a:r>
            <a:r>
              <a:rPr lang="en-ZA" sz="3200" dirty="0" smtClean="0"/>
              <a:t> </a:t>
            </a:r>
            <a:r>
              <a:rPr lang="en-ZA" sz="3200" dirty="0" err="1" smtClean="0"/>
              <a:t>nie</a:t>
            </a:r>
            <a:r>
              <a:rPr lang="en-ZA" sz="3200" dirty="0" smtClean="0"/>
              <a:t>, </a:t>
            </a:r>
            <a:r>
              <a:rPr lang="en-ZA" sz="3200" dirty="0" err="1" smtClean="0"/>
              <a:t>dit</a:t>
            </a:r>
            <a:r>
              <a:rPr lang="en-ZA" sz="3200" dirty="0" smtClean="0"/>
              <a:t> is ‘n interne </a:t>
            </a:r>
            <a:r>
              <a:rPr lang="en-ZA" sz="3200" dirty="0" err="1" smtClean="0"/>
              <a:t>aanpassing</a:t>
            </a:r>
            <a:r>
              <a:rPr lang="en-ZA" sz="3200" dirty="0" smtClean="0"/>
              <a:t> of </a:t>
            </a:r>
            <a:r>
              <a:rPr lang="en-ZA" sz="3200" dirty="0" err="1" smtClean="0"/>
              <a:t>korreksie</a:t>
            </a:r>
            <a:r>
              <a:rPr lang="en-ZA" sz="3200" dirty="0" smtClean="0"/>
              <a:t> wat </a:t>
            </a:r>
            <a:r>
              <a:rPr lang="en-ZA" sz="3200" dirty="0" err="1" smtClean="0"/>
              <a:t>vorm</a:t>
            </a:r>
            <a:r>
              <a:rPr lang="en-ZA" sz="3200" dirty="0" smtClean="0"/>
              <a:t> gee of </a:t>
            </a:r>
            <a:r>
              <a:rPr lang="en-ZA" sz="3200" dirty="0" err="1" smtClean="0"/>
              <a:t>verandering</a:t>
            </a:r>
            <a:r>
              <a:rPr lang="en-ZA" sz="3200" dirty="0" smtClean="0"/>
              <a:t> bring </a:t>
            </a:r>
            <a:r>
              <a:rPr lang="en-ZA" sz="3200" dirty="0" err="1" smtClean="0"/>
              <a:t>aan</a:t>
            </a:r>
            <a:r>
              <a:rPr lang="en-ZA" sz="3200" dirty="0" smtClean="0"/>
              <a:t> die </a:t>
            </a:r>
            <a:r>
              <a:rPr lang="en-ZA" sz="3200" dirty="0" err="1" smtClean="0"/>
              <a:t>buitekant</a:t>
            </a:r>
            <a:r>
              <a:rPr lang="en-ZA" sz="3200" dirty="0" smtClean="0"/>
              <a:t>.</a:t>
            </a:r>
          </a:p>
          <a:p>
            <a:r>
              <a:rPr lang="en-ZA" sz="3200" dirty="0" err="1" smtClean="0"/>
              <a:t>Koringkorrel</a:t>
            </a:r>
            <a:r>
              <a:rPr lang="en-ZA" sz="3200" dirty="0" smtClean="0"/>
              <a:t> – Joh 12:24</a:t>
            </a:r>
          </a:p>
          <a:p>
            <a:r>
              <a:rPr lang="en-ZA" sz="3200" dirty="0" err="1" smtClean="0"/>
              <a:t>Niks</a:t>
            </a:r>
            <a:r>
              <a:rPr lang="en-ZA" sz="3200" dirty="0" smtClean="0"/>
              <a:t> </a:t>
            </a:r>
            <a:r>
              <a:rPr lang="en-ZA" sz="3200" dirty="0" err="1" smtClean="0"/>
              <a:t>uit</a:t>
            </a:r>
            <a:r>
              <a:rPr lang="en-ZA" sz="3200" dirty="0" smtClean="0"/>
              <a:t> my </a:t>
            </a:r>
            <a:r>
              <a:rPr lang="en-ZA" sz="3200" dirty="0" err="1" smtClean="0"/>
              <a:t>krag</a:t>
            </a:r>
            <a:r>
              <a:rPr lang="en-ZA" sz="3200" dirty="0" smtClean="0"/>
              <a:t> </a:t>
            </a:r>
            <a:r>
              <a:rPr lang="en-ZA" sz="3200" dirty="0" err="1" smtClean="0"/>
              <a:t>nie</a:t>
            </a:r>
            <a:r>
              <a:rPr lang="en-ZA" sz="3200" dirty="0" smtClean="0"/>
              <a:t> – Joh 5:19-20</a:t>
            </a:r>
          </a:p>
          <a:p>
            <a:r>
              <a:rPr lang="en-ZA" sz="3200" dirty="0" err="1" smtClean="0"/>
              <a:t>Ek</a:t>
            </a:r>
            <a:r>
              <a:rPr lang="en-ZA" sz="3200" dirty="0" smtClean="0"/>
              <a:t> en die Vader is </a:t>
            </a:r>
            <a:r>
              <a:rPr lang="en-ZA" sz="3200" dirty="0" err="1" smtClean="0"/>
              <a:t>een</a:t>
            </a:r>
            <a:r>
              <a:rPr lang="en-ZA" sz="3200" dirty="0" smtClean="0"/>
              <a:t> – Joh 10:30 </a:t>
            </a:r>
          </a:p>
          <a:p>
            <a:r>
              <a:rPr lang="en-ZA" sz="3200" dirty="0" err="1" smtClean="0"/>
              <a:t>Oefen</a:t>
            </a:r>
            <a:r>
              <a:rPr lang="en-ZA" sz="3200" dirty="0" smtClean="0"/>
              <a:t> – </a:t>
            </a:r>
            <a:r>
              <a:rPr lang="en-ZA" sz="3200" dirty="0" err="1" smtClean="0"/>
              <a:t>Heb</a:t>
            </a:r>
            <a:r>
              <a:rPr lang="en-ZA" sz="3200" dirty="0" smtClean="0"/>
              <a:t> 5:14</a:t>
            </a:r>
          </a:p>
          <a:p>
            <a:r>
              <a:rPr lang="en-ZA" sz="3200" dirty="0" smtClean="0"/>
              <a:t>Van “boom </a:t>
            </a:r>
            <a:r>
              <a:rPr lang="en-ZA" sz="3200" dirty="0" err="1" smtClean="0"/>
              <a:t>verdroging”na</a:t>
            </a:r>
            <a:r>
              <a:rPr lang="en-ZA" sz="3200" dirty="0" smtClean="0"/>
              <a:t> “berg </a:t>
            </a:r>
            <a:r>
              <a:rPr lang="en-ZA" sz="3200" dirty="0" err="1" smtClean="0"/>
              <a:t>verskuiwing</a:t>
            </a:r>
            <a:r>
              <a:rPr lang="en-ZA" sz="3200" dirty="0" smtClean="0"/>
              <a:t>”</a:t>
            </a:r>
            <a:endParaRPr lang="en-ZA" sz="3200" dirty="0"/>
          </a:p>
        </p:txBody>
      </p:sp>
    </p:spTree>
    <p:extLst>
      <p:ext uri="{BB962C8B-B14F-4D97-AF65-F5344CB8AC3E}">
        <p14:creationId xmlns:p14="http://schemas.microsoft.com/office/powerpoint/2010/main" val="355232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7.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55</TotalTime>
  <Words>264</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7</vt:i4>
      </vt:variant>
    </vt:vector>
  </HeadingPairs>
  <TitlesOfParts>
    <vt:vector size="23" baseType="lpstr">
      <vt:lpstr>Arial</vt:lpstr>
      <vt:lpstr>Calibri</vt:lpstr>
      <vt:lpstr>Calibri Light</vt:lpstr>
      <vt:lpstr>Century Gothic</vt:lpstr>
      <vt:lpstr>Gill Sans MT</vt:lpstr>
      <vt:lpstr>Impact</vt:lpstr>
      <vt:lpstr>Trebuchet MS</vt:lpstr>
      <vt:lpstr>Wingdings 2</vt:lpstr>
      <vt:lpstr>Wingdings 3</vt:lpstr>
      <vt:lpstr>Ion</vt:lpstr>
      <vt:lpstr>Retrospect</vt:lpstr>
      <vt:lpstr>Dividend</vt:lpstr>
      <vt:lpstr>Facet</vt:lpstr>
      <vt:lpstr>Wisp</vt:lpstr>
      <vt:lpstr>Badge</vt:lpstr>
      <vt:lpstr>Berlin</vt:lpstr>
      <vt:lpstr>GEBED VAN KRAGTIGE BEVEL</vt:lpstr>
      <vt:lpstr>DIE VYEBOOM</vt:lpstr>
      <vt:lpstr>WAT VERTEENWOORDIG DIE VYEBOOM?</vt:lpstr>
      <vt:lpstr>JESUS SE BEVEL</vt:lpstr>
      <vt:lpstr>Ons het dieselfde krag en verantwoordelikheid</vt:lpstr>
      <vt:lpstr>PowerPoint Presentation</vt:lpstr>
      <vt:lpstr>Reformasie van jou as persoon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GEBED VAN KRAGTIGE BEVEL</dc:title>
  <dc:creator>casbecker60@gmail.com</dc:creator>
  <cp:lastModifiedBy>casbecker60@gmail.com</cp:lastModifiedBy>
  <cp:revision>7</cp:revision>
  <dcterms:created xsi:type="dcterms:W3CDTF">2017-10-15T03:31:46Z</dcterms:created>
  <dcterms:modified xsi:type="dcterms:W3CDTF">2017-10-15T04:26:50Z</dcterms:modified>
</cp:coreProperties>
</file>